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538EC-9BF5-38D5-AA86-AD04C42E4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3F160-083C-BEF8-5E13-ABAE9B9DB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5D8FD-E891-2C0F-27FD-C5D32745D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951F1-485E-1C32-68AF-E8B12151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84E92-7D56-F530-AAFC-2F19F4FBD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4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6770-1F5F-B1C2-2B97-CE46B96DB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E72BC3-2C92-1A6C-CD7E-9F958A994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3C83A-D343-2EFC-EFFC-0A904621F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EC995-6FF3-6EDD-6E05-98A8297F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CF4D-95FC-789C-DC70-80882C778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62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60079-3B52-F249-0FE2-E78B3976D3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EA0E53-401B-E2AA-E427-E3087F50B7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55545-B082-95BA-C7DD-B071A1F5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00313-9EEA-2CEA-1877-011AA7F0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EE299-1A85-FF6A-BD93-3824E7DA8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1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DF825-97D4-D532-738F-E0463D8C4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7869C-31EE-D589-8CBB-3CD35CE2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286E8-F286-FACE-3DEB-DC18EF9E6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2E2E3-4214-6636-D733-9AC60789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E6225-F2DB-096E-06EC-8EF8B2094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1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44D8-D320-F0A8-4058-7E8B4BE82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52B9C-5257-2AF3-117C-6015BC262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64F91-1396-5F17-EE35-248C95759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A3E83-5DB0-4753-B0C6-040BBE0C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9DA4F-23EC-9224-DCCA-EA998F69A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91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3B29-897F-C88A-BB77-3C752AEC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D47D-DD90-13D5-7FF1-B4928BE9F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4C25E-A62E-EC78-00EF-0A72E4434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E5F16-5C88-83ED-FE01-AC8E625F7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324D2-3298-ADD0-A8E6-1D7369E0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D5626-6FB8-2283-7B22-4332EB46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2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2EEF1-4637-4143-5C00-31CF2ABE6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30CD7-B924-70BA-4652-CCF47B66C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11333-E8CA-7B7C-FE86-84C54EC51A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814C86-3197-1C12-3677-E78713F685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6A7C54-D0AF-32B6-956B-BEC21C7E1B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70CCD2-B354-7A08-5E88-5882C62BF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7AA24D-76C4-D1D9-079A-D990B6D8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0408DE-73D1-4400-09EB-394BDFC8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4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579C7-58C5-05F4-9989-124C70051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612C13-A2BA-B42C-016C-330F9C013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53DFE2-7240-2FC8-C26F-AA7CD9C95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C7297-5057-1F95-B041-3183FDED6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25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D45A8F-38AB-C167-2249-8BC1F0F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846376-1450-5C8B-5DAD-3BE2D5CF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5D455-144E-6C2D-24B1-57A7D7E43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53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AEA0-C1B4-32BC-1BBB-6BC50B1F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A0999-236D-7DAA-D408-858EDF3CD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E47B3-3D88-D0FC-B7BC-5780A808B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6DBC3-A03E-CE11-5DC2-B502F29FA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B90B9-095B-30DA-39FE-51AD2E4D6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E3D3C-95C9-5920-1576-588E2C89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36852-8489-FC1C-3562-7D3E37418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4CEADF-D65F-29AA-D98C-12AC297F7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AF5CE-C65E-F857-42B5-FBABCCFFA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CFE7A-6A32-5D0F-B8BC-87F06289A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964C8-B52B-270E-0C19-A477451F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6FC2D0-3601-F241-B98C-C09A81FD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5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EDF29-CEA1-D86E-5C10-05BBADA96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A4988-E370-9DB2-DC4A-E5C2A8245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50BD9-A413-94D1-52BB-7AB8735D00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CDB5C-4ADB-4024-B706-57AD7A0E14B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CFC32-420D-DAE9-61C5-4C82A2829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FF724-9686-1728-50C5-781C1CE547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35779-5250-4F31-AF20-5DAB088F8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37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70B59A-648B-228E-DA9E-C783F1503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460" y="45427"/>
            <a:ext cx="6447079" cy="676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3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CC7ECB-207A-CE65-8B1A-3BD76A0D6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281"/>
            <a:ext cx="12192000" cy="62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62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E5F53-52B0-4311-56D7-CA180178E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659"/>
            <a:ext cx="12192000" cy="660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673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EDE40F-FD90-2928-9384-CB2E59321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94"/>
            <a:ext cx="12192000" cy="634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5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D215A3-99B0-EAB0-C8D5-8C359F4DF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1317"/>
            <a:ext cx="12192000" cy="535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26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Susmita Ray</dc:creator>
  <cp:lastModifiedBy>Susmita Ray</cp:lastModifiedBy>
  <cp:revision>1</cp:revision>
  <dcterms:created xsi:type="dcterms:W3CDTF">2024-02-20T19:16:39Z</dcterms:created>
  <dcterms:modified xsi:type="dcterms:W3CDTF">2024-02-20T19:17:36Z</dcterms:modified>
</cp:coreProperties>
</file>

<file path=docProps/thumbnail.jpeg>
</file>